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4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1" d="100"/>
          <a:sy n="51" d="100"/>
        </p:scale>
        <p:origin x="-86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CB2E2-EB29-4E99-AA7F-18B220F89EFC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3" name="Rectangle 2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86000">
                  <a:srgbClr val="156B13"/>
                </a:gs>
                <a:gs pos="67000">
                  <a:srgbClr val="156B13"/>
                </a:gs>
                <a:gs pos="5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764704"/>
            <a:ext cx="58326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devraient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répondre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situations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manière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tranquille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lieu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réagir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négligemment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Montrez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c’est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normal de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commettre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cela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fait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partie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processus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d’apprentissage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11760" y="840769"/>
            <a:ext cx="56886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prompt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admettre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permettez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imitent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paroles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“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 me sui trompé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 “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prochaine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fois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je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demanderai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 “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n’aurais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dû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me </a:t>
            </a:r>
            <a:r>
              <a:rPr lang="es-MX" sz="3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fâcher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Puis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continuez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disant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“Je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t’en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pardonne-moi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…” 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spécifique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781536"/>
            <a:ext cx="60486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gens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respectent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ceux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endossent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responsabilité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Je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assure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respecteront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davantage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apprendront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responsables de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actions</a:t>
            </a:r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s-ES_tradnl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861675"/>
            <a:ext cx="568863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Troisième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étape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avoir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repentance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et de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363538" algn="ctr"/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Après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“Je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t’aime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”, les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les plus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relation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significative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“Je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suis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désolé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”,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“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Pardonne-moi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 </a:t>
            </a:r>
            <a:endParaRPr lang="es-ES_tradn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11760" y="1258882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“Je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regrette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”,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s’est-il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repenti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autant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 Pas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nécessairement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! La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vraie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repentance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plus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qu’un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comportement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741759"/>
            <a:ext cx="57606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Comment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promouvoir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 esprit de </a:t>
            </a:r>
            <a:r>
              <a:rPr lang="es-MX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repentance</a:t>
            </a:r>
            <a:endParaRPr lang="es-MX" sz="3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marL="531813" indent="-342900">
              <a:buAutoNum type="arabicPeriod"/>
            </a:pP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N’obligez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“Je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suis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désolé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vraiment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Attendez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baisse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d’abord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chaleur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situation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531813" indent="-342900">
              <a:buAutoNum type="arabicPeriod"/>
            </a:pP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Facilitez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repentance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Laissez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ouverte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porte de la </a:t>
            </a:r>
            <a:r>
              <a:rPr lang="es-MX" sz="3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repentance</a:t>
            </a: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83768" y="1208941"/>
            <a:ext cx="56886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prompt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libérer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petit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son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sentiment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culpabilité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en lui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disant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“Je te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</a:t>
            </a:r>
          </a:p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Évitez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conditionnel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Ne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revenez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sur le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passé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404664"/>
            <a:ext cx="583264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28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Pardonnez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comme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vous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avez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été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pardonné</a:t>
            </a:r>
            <a:endParaRPr lang="es-ES" sz="4000" b="1" i="1" spc="30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55776" y="764704"/>
            <a:ext cx="540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Étapes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pratique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authentique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signifie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oublier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l’offense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plus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correctement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choisir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s’y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arrêter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afin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son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souvenir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s’efface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932522"/>
            <a:ext cx="53285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Considérez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situation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vue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l’autre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personne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Acceptez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le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toujours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 don.  </a:t>
            </a:r>
          </a:p>
          <a:p>
            <a:pPr marL="342900" indent="-342900">
              <a:buAutoNum type="arabicPeriod"/>
            </a:pP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sentez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tenté de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penser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l’offense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rappelez-vous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l’avez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déjà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pardonnée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fermé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“cas”.</a:t>
            </a:r>
            <a:endParaRPr lang="es-ES_trad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60232" y="54868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err="1" smtClean="0">
                <a:latin typeface="Birch Std" pitchFamily="66" charset="0"/>
              </a:rPr>
              <a:t>Chapître</a:t>
            </a:r>
            <a:r>
              <a:rPr lang="es-MX" sz="3200" i="1" dirty="0" smtClean="0">
                <a:latin typeface="Birch Std" pitchFamily="66" charset="0"/>
              </a:rPr>
              <a:t> 11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411760" y="2420888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“P”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pour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Pardon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6" y="6115943"/>
            <a:ext cx="9145016" cy="769441"/>
            <a:chOff x="35496" y="6115943"/>
            <a:chExt cx="9145016" cy="769441"/>
          </a:xfrm>
        </p:grpSpPr>
        <p:sp>
          <p:nvSpPr>
            <p:cNvPr id="5" name="TextBox 4"/>
            <p:cNvSpPr txBox="1"/>
            <p:nvPr/>
          </p:nvSpPr>
          <p:spPr>
            <a:xfrm>
              <a:off x="7144377" y="6361583"/>
              <a:ext cx="2036135" cy="261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1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496" y="6115943"/>
              <a:ext cx="2232248" cy="76944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i="1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 </a:t>
              </a:r>
            </a:p>
            <a:p>
              <a:pPr algn="ctr"/>
              <a:r>
                <a:rPr lang="fr-FR" sz="1200" dirty="0" smtClean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MINISTÈRE AUPRÈS DES ENFANTS</a:t>
              </a:r>
              <a:endPara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36512" y="148762"/>
            <a:ext cx="1974645" cy="1486428"/>
            <a:chOff x="-36512" y="148762"/>
            <a:chExt cx="1974645" cy="1486428"/>
          </a:xfrm>
        </p:grpSpPr>
        <p:sp>
          <p:nvSpPr>
            <p:cNvPr id="8" name="Rectangle 7"/>
            <p:cNvSpPr/>
            <p:nvPr/>
          </p:nvSpPr>
          <p:spPr>
            <a:xfrm>
              <a:off x="539552" y="220770"/>
              <a:ext cx="1398581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96" y="188640"/>
              <a:ext cx="648154" cy="144655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6512" y="148762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83768" y="908720"/>
            <a:ext cx="56166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Rappelez-vous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Règle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d’or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“De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même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4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ton </a:t>
            </a:r>
            <a:r>
              <a:rPr lang="es-MX" sz="41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Père</a:t>
            </a:r>
            <a:r>
              <a:rPr lang="es-MX" sz="4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Céleste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t’a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pardonné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toi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aussi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commises</a:t>
            </a:r>
            <a:r>
              <a:rPr lang="es-MX" sz="4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”.</a:t>
            </a:r>
            <a:endParaRPr lang="es-ES_tradnl" sz="4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1520" y="2852936"/>
            <a:ext cx="115212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PARDON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548680"/>
            <a:ext cx="61206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Lewis B.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Smedes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fois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devoir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plus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difficile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le risque le plus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élevé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l’amour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.”</a:t>
            </a:r>
          </a:p>
          <a:p>
            <a:endParaRPr lang="es-MX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4500" algn="ctr"/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C’est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unique</a:t>
            </a:r>
            <a:r>
              <a:rPr lang="es-MX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voie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réconciliation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après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douleur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les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malentendus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aient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provoqué une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séparation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soit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physique,soit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psychologique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15212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PARDON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211558" y="1157052"/>
            <a:ext cx="59046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y a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trois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étapes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franchir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pendant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continuez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remplir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coupes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d’amour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vos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travers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4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_tradnl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404664"/>
            <a:ext cx="583264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27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latin typeface="+mj-lt"/>
                <a:cs typeface="Arial" pitchFamily="34" charset="0"/>
              </a:rPr>
              <a:t>Le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pardon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est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l’unique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chemin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vers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 la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réconciliation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83768" y="286772"/>
            <a:ext cx="568863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Première</a:t>
            </a: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étape</a:t>
            </a: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           Le </a:t>
            </a:r>
            <a:r>
              <a:rPr lang="es-MX" sz="4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soi</a:t>
            </a:r>
            <a:endParaRPr lang="es-MX" sz="4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4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devraient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avoir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pratique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se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soi-même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étant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donné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majorité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d’entre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commettons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beaucoup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d’erreurs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finiront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par se sentir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coupables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cela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fera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qu’empirer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907261"/>
            <a:ext cx="5832648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Cinq</a:t>
            </a:r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s-MX" sz="32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25475" indent="-342900"/>
            <a:endParaRPr lang="es-MX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25475" indent="-342900">
              <a:buAutoNum type="arabicPeriod"/>
            </a:pP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Dites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regrettez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d’avoir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vidé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coupes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d’amour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demandez-leur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 marL="625475" indent="-342900">
              <a:buAutoNum type="arabicPeriod"/>
            </a:pP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Demandez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son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puissance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arriver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à se </a:t>
            </a:r>
            <a:r>
              <a:rPr lang="es-MX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pardonner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 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23728" y="620688"/>
            <a:ext cx="590465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l’aide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l’Esprit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Saint,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Formulez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 plan.</a:t>
            </a:r>
          </a:p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Si les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sentiments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culpabilité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persistent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reconnaissez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c’est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diable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accuse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Planifiez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immédiatement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après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une “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expérience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remplissage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coupe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jouir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404664"/>
            <a:ext cx="61206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Seconde</a:t>
            </a:r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étape</a:t>
            </a:r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Résister</a:t>
            </a:r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la </a:t>
            </a:r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tentation</a:t>
            </a:r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blâmer</a:t>
            </a:r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autrui</a:t>
            </a:r>
            <a:endParaRPr lang="es-MX" sz="3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3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Blâmer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d’autre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n’est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seulement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problème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l’enfance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Les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familles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où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les </a:t>
            </a:r>
          </a:p>
          <a:p>
            <a:pPr algn="ctr"/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erreurs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sévèrement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punies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et les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fautes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considérées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inpardonnables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s’oublient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jamais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encouragent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cette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pratique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blâmer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autrui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51306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45333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68589" y="-270703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2852936"/>
            <a:ext cx="10081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pour PARDON</a:t>
            </a:r>
            <a:endParaRPr lang="en-US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917</Words>
  <Application>Microsoft Office PowerPoint</Application>
  <PresentationFormat>On-screen Show (4:3)</PresentationFormat>
  <Paragraphs>191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61</cp:revision>
  <dcterms:created xsi:type="dcterms:W3CDTF">2013-11-09T06:41:17Z</dcterms:created>
  <dcterms:modified xsi:type="dcterms:W3CDTF">2014-09-15T19:45:08Z</dcterms:modified>
</cp:coreProperties>
</file>